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67" r:id="rId4"/>
    <p:sldId id="257" r:id="rId5"/>
    <p:sldId id="265" r:id="rId6"/>
    <p:sldId id="266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064" y="262646"/>
            <a:ext cx="7453008" cy="1456267"/>
          </a:xfrm>
        </p:spPr>
        <p:txBody>
          <a:bodyPr>
            <a:noAutofit/>
          </a:bodyPr>
          <a:lstStyle/>
          <a:p>
            <a:r>
              <a:rPr lang="en-GB" sz="8000" dirty="0" smtClean="0"/>
              <a:t>Important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7314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ash/>
        <p:sndAc>
          <p:stSnd>
            <p:snd r:embed="rId2" name="voltage.wav"/>
          </p:stSnd>
        </p:sndAc>
      </p:transition>
    </mc:Choice>
    <mc:Fallback>
      <p:transition spd="slow" advClick="0" advTm="5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456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3" y="200854"/>
            <a:ext cx="4330698" cy="1468800"/>
          </a:xfrm>
        </p:spPr>
        <p:txBody>
          <a:bodyPr>
            <a:normAutofit/>
          </a:bodyPr>
          <a:lstStyle/>
          <a:p>
            <a:r>
              <a:rPr lang="en-GB" sz="8000" dirty="0"/>
              <a:t>Audi Q7</a:t>
            </a:r>
          </a:p>
        </p:txBody>
      </p:sp>
    </p:spTree>
    <p:extLst>
      <p:ext uri="{BB962C8B-B14F-4D97-AF65-F5344CB8AC3E}">
        <p14:creationId xmlns:p14="http://schemas.microsoft.com/office/powerpoint/2010/main" val="217696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rism isContent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Enjoy the show!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44" y="0"/>
            <a:ext cx="7569853" cy="6845300"/>
          </a:xfrm>
        </p:spPr>
        <p:txBody>
          <a:bodyPr>
            <a:normAutofit fontScale="25000" lnSpcReduction="20000"/>
          </a:bodyPr>
          <a:lstStyle/>
          <a:p>
            <a:r>
              <a:rPr lang="en-GB" sz="285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r>
              <a:rPr lang="en-GB" sz="165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3844" y="-1923067"/>
            <a:ext cx="10052115" cy="110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14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en-GB" sz="66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844" y="-1923067"/>
            <a:ext cx="7906332" cy="11079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14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GB" sz="4400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10638" cy="31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6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Refreshments.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74520"/>
            <a:ext cx="8473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Unfortunately, we can’t have food and drinks in the car show, but if you pay for 1  £50 meal ticket per person, you can have a free Mc Donald's.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50" y="499110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0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8000">
        <p:checker/>
        <p:sndAc>
          <p:stSnd>
            <p:snd r:embed="rId2" name="click.wav"/>
          </p:stSnd>
        </p:sndAc>
      </p:transition>
    </mc:Choice>
    <mc:Fallback>
      <p:transition spd="slow" advClick="0" advTm="8000">
        <p:checker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untdown with Voic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00"/>
    </mc:Choice>
    <mc:Fallback xmlns="">
      <p:transition spd="slow" advClick="0" advTm="1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4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793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215" y="1038760"/>
            <a:ext cx="4260462" cy="27408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22" y="3971522"/>
            <a:ext cx="3429479" cy="28864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3601"/>
            <a:ext cx="2654599" cy="222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13" y="4457365"/>
            <a:ext cx="6154009" cy="24006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9203"/>
            <a:ext cx="3624769" cy="22243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69" y="2646052"/>
            <a:ext cx="5068007" cy="20481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49" y="2464154"/>
            <a:ext cx="2543798" cy="16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fractur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3" y="723899"/>
            <a:ext cx="1142998" cy="5609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Smart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0601" y="854680"/>
            <a:ext cx="952499" cy="860400"/>
          </a:xfrm>
        </p:spPr>
        <p:txBody>
          <a:bodyPr/>
          <a:lstStyle/>
          <a:p>
            <a:r>
              <a:rPr lang="en-GB" dirty="0" smtClean="0"/>
              <a:t>S1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98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55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041" y="403532"/>
            <a:ext cx="59765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 err="1"/>
              <a:t>Pagina</a:t>
            </a:r>
            <a:r>
              <a:rPr lang="en-GB" sz="8000" dirty="0"/>
              <a:t> </a:t>
            </a:r>
            <a:r>
              <a:rPr lang="en-GB" sz="8000" dirty="0" err="1"/>
              <a:t>Zonda</a:t>
            </a:r>
            <a:r>
              <a:rPr lang="en-GB" sz="8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01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fallOve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94" y="920981"/>
            <a:ext cx="10131425" cy="1468800"/>
          </a:xfrm>
        </p:spPr>
        <p:txBody>
          <a:bodyPr>
            <a:noAutofit/>
          </a:bodyPr>
          <a:lstStyle/>
          <a:p>
            <a:r>
              <a:rPr lang="en-GB" sz="11500" dirty="0"/>
              <a:t>Ferrari Enzo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96007" cy="2989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755"/>
            <a:ext cx="4610100" cy="38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34461" cy="4777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575" y="4870681"/>
            <a:ext cx="10131425" cy="1468800"/>
          </a:xfrm>
        </p:spPr>
        <p:txBody>
          <a:bodyPr>
            <a:normAutofit/>
          </a:bodyPr>
          <a:lstStyle/>
          <a:p>
            <a:r>
              <a:rPr lang="en-GB" sz="8000" dirty="0"/>
              <a:t>Aston Martin V8</a:t>
            </a:r>
          </a:p>
        </p:txBody>
      </p:sp>
    </p:spTree>
    <p:extLst>
      <p:ext uri="{BB962C8B-B14F-4D97-AF65-F5344CB8AC3E}">
        <p14:creationId xmlns:p14="http://schemas.microsoft.com/office/powerpoint/2010/main" val="4845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55</Words>
  <Application>Microsoft Office PowerPoint</Application>
  <PresentationFormat>Widescreen</PresentationFormat>
  <Paragraphs>13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Celestial</vt:lpstr>
      <vt:lpstr>Important</vt:lpstr>
      <vt:lpstr>Refreshments. </vt:lpstr>
      <vt:lpstr>PowerPoint Presentation</vt:lpstr>
      <vt:lpstr>PowerPoint Presentation</vt:lpstr>
      <vt:lpstr>PowerPoint Presentation</vt:lpstr>
      <vt:lpstr>Smart</vt:lpstr>
      <vt:lpstr>PowerPoint Presentation</vt:lpstr>
      <vt:lpstr>Ferrari Enzo</vt:lpstr>
      <vt:lpstr>Aston Martin V8</vt:lpstr>
      <vt:lpstr>Audi Q7</vt:lpstr>
      <vt:lpstr>Enjoy the show!</vt:lpstr>
    </vt:vector>
  </TitlesOfParts>
  <Company>Test Valley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Arthur</dc:creator>
  <cp:lastModifiedBy>Peter Arthur</cp:lastModifiedBy>
  <cp:revision>20</cp:revision>
  <dcterms:created xsi:type="dcterms:W3CDTF">2014-01-13T10:52:51Z</dcterms:created>
  <dcterms:modified xsi:type="dcterms:W3CDTF">2014-01-27T14:04:56Z</dcterms:modified>
</cp:coreProperties>
</file>